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91" d="100"/>
          <a:sy n="91" d="100"/>
        </p:scale>
        <p:origin x="28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C2835-9ADC-4C48-A484-4B2194C0E012}" type="datetimeFigureOut">
              <a:rPr kumimoji="1" lang="ja-JP" altLang="en-US" smtClean="0"/>
              <a:t>2025/6/12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9D6FB-DBC8-44BD-8C0F-BD52725820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7644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C2835-9ADC-4C48-A484-4B2194C0E012}" type="datetimeFigureOut">
              <a:rPr kumimoji="1" lang="ja-JP" altLang="en-US" smtClean="0"/>
              <a:t>2025/6/12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9D6FB-DBC8-44BD-8C0F-BD52725820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775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C2835-9ADC-4C48-A484-4B2194C0E012}" type="datetimeFigureOut">
              <a:rPr kumimoji="1" lang="ja-JP" altLang="en-US" smtClean="0"/>
              <a:t>2025/6/12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9D6FB-DBC8-44BD-8C0F-BD52725820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6356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C2835-9ADC-4C48-A484-4B2194C0E012}" type="datetimeFigureOut">
              <a:rPr kumimoji="1" lang="ja-JP" altLang="en-US" smtClean="0"/>
              <a:t>2025/6/12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9D6FB-DBC8-44BD-8C0F-BD52725820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9927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C2835-9ADC-4C48-A484-4B2194C0E012}" type="datetimeFigureOut">
              <a:rPr kumimoji="1" lang="ja-JP" altLang="en-US" smtClean="0"/>
              <a:t>2025/6/12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9D6FB-DBC8-44BD-8C0F-BD52725820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8757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C2835-9ADC-4C48-A484-4B2194C0E012}" type="datetimeFigureOut">
              <a:rPr kumimoji="1" lang="ja-JP" altLang="en-US" smtClean="0"/>
              <a:t>2025/6/12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9D6FB-DBC8-44BD-8C0F-BD52725820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4347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C2835-9ADC-4C48-A484-4B2194C0E012}" type="datetimeFigureOut">
              <a:rPr kumimoji="1" lang="ja-JP" altLang="en-US" smtClean="0"/>
              <a:t>2025/6/12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9D6FB-DBC8-44BD-8C0F-BD52725820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9685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C2835-9ADC-4C48-A484-4B2194C0E012}" type="datetimeFigureOut">
              <a:rPr kumimoji="1" lang="ja-JP" altLang="en-US" smtClean="0"/>
              <a:t>2025/6/12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9D6FB-DBC8-44BD-8C0F-BD52725820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7922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C2835-9ADC-4C48-A484-4B2194C0E012}" type="datetimeFigureOut">
              <a:rPr kumimoji="1" lang="ja-JP" altLang="en-US" smtClean="0"/>
              <a:t>2025/6/12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9D6FB-DBC8-44BD-8C0F-BD52725820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0147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C2835-9ADC-4C48-A484-4B2194C0E012}" type="datetimeFigureOut">
              <a:rPr kumimoji="1" lang="ja-JP" altLang="en-US" smtClean="0"/>
              <a:t>2025/6/12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9D6FB-DBC8-44BD-8C0F-BD52725820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8986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C2835-9ADC-4C48-A484-4B2194C0E012}" type="datetimeFigureOut">
              <a:rPr kumimoji="1" lang="ja-JP" altLang="en-US" smtClean="0"/>
              <a:t>2025/6/12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9D6FB-DBC8-44BD-8C0F-BD52725820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978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C2835-9ADC-4C48-A484-4B2194C0E012}" type="datetimeFigureOut">
              <a:rPr kumimoji="1" lang="ja-JP" altLang="en-US" smtClean="0"/>
              <a:t>2025/6/12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B9D6FB-DBC8-44BD-8C0F-BD52725820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0456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68547" y="514601"/>
            <a:ext cx="476354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/>
              <a:t>入札書の郵送提出に係る封筒の記載等について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95993" y="1697826"/>
            <a:ext cx="25463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/>
              <a:t>１．郵送用封筒（入札書の封かん）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742043" y="2422072"/>
            <a:ext cx="2540000" cy="38989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3612243" y="2422072"/>
            <a:ext cx="2540000" cy="38989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9" name="直線コネクタ 8"/>
          <p:cNvCxnSpPr/>
          <p:nvPr/>
        </p:nvCxnSpPr>
        <p:spPr>
          <a:xfrm>
            <a:off x="3612243" y="2422072"/>
            <a:ext cx="228600" cy="4889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 flipH="1">
            <a:off x="5955393" y="2422071"/>
            <a:ext cx="196850" cy="4889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3840843" y="2911022"/>
            <a:ext cx="21145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>
            <a:off x="4898118" y="2911022"/>
            <a:ext cx="0" cy="29527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 flipV="1">
            <a:off x="3612243" y="5863770"/>
            <a:ext cx="182562" cy="45720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 flipH="1" flipV="1">
            <a:off x="5955393" y="5863767"/>
            <a:ext cx="196850" cy="4572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 flipV="1">
            <a:off x="3794805" y="5863766"/>
            <a:ext cx="2160588" cy="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/>
          <p:cNvSpPr txBox="1"/>
          <p:nvPr/>
        </p:nvSpPr>
        <p:spPr>
          <a:xfrm>
            <a:off x="4625068" y="2688174"/>
            <a:ext cx="546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solidFill>
                  <a:srgbClr val="FF0000"/>
                </a:solidFill>
              </a:rPr>
              <a:t>㊞</a:t>
            </a: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4625068" y="5602163"/>
            <a:ext cx="546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solidFill>
                  <a:srgbClr val="FF0000"/>
                </a:solidFill>
              </a:rPr>
              <a:t>㊞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3228068" y="2097451"/>
            <a:ext cx="33401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/>
              <a:t>（注）封書の裏面は、封かんし、上下２箇所に封印すること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742043" y="6355741"/>
            <a:ext cx="254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/>
              <a:t>（封筒の表面）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3618593" y="6355741"/>
            <a:ext cx="254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/>
              <a:t>（封筒の裏面）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893402" y="2629375"/>
            <a:ext cx="495300" cy="46166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/>
              <a:t>切手</a:t>
            </a:r>
            <a:endParaRPr kumimoji="1" lang="en-US" altLang="ja-JP" sz="1200" dirty="0"/>
          </a:p>
          <a:p>
            <a:pPr algn="ctr"/>
            <a:endParaRPr kumimoji="1" lang="ja-JP" altLang="en-US" sz="1200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731515" y="3490108"/>
            <a:ext cx="252205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dirty="0"/>
              <a:t>岡山県久米郡美咲町原田２１４４番地１</a:t>
            </a:r>
            <a:endParaRPr kumimoji="1" lang="en-US" altLang="ja-JP" sz="1000" dirty="0"/>
          </a:p>
          <a:p>
            <a:r>
              <a:rPr kumimoji="1" lang="ja-JP" altLang="en-US" sz="1000" dirty="0"/>
              <a:t>美咲町役場　理財課　行</a:t>
            </a:r>
            <a:endParaRPr kumimoji="1" lang="en-US" altLang="ja-JP" sz="1000" dirty="0"/>
          </a:p>
          <a:p>
            <a:endParaRPr kumimoji="1" lang="en-US" altLang="ja-JP" sz="1000" dirty="0"/>
          </a:p>
          <a:p>
            <a:r>
              <a:rPr kumimoji="1" lang="ja-JP" altLang="en-US" sz="1000" dirty="0"/>
              <a:t>業務名</a:t>
            </a:r>
            <a:endParaRPr kumimoji="1" lang="en-US" altLang="ja-JP" sz="1000" dirty="0"/>
          </a:p>
          <a:p>
            <a:r>
              <a:rPr kumimoji="1" lang="ja-JP" altLang="en-US" sz="1000" dirty="0"/>
              <a:t>　美咲町コミュニティセンター整備事業　美咲町コミュニティセンター整備事業推進支援業務</a:t>
            </a:r>
            <a:endParaRPr kumimoji="1" lang="en-US" altLang="ja-JP" sz="10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742043" y="6586573"/>
            <a:ext cx="54165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/>
              <a:t>※</a:t>
            </a:r>
            <a:r>
              <a:rPr kumimoji="1" lang="ja-JP" altLang="en-US" sz="1000" dirty="0"/>
              <a:t>表面の「入札書在中」は朱書きにしてください。</a:t>
            </a:r>
            <a:endParaRPr kumimoji="1" lang="en-US" altLang="ja-JP" sz="1000" dirty="0"/>
          </a:p>
          <a:p>
            <a:r>
              <a:rPr kumimoji="1" lang="en-US" altLang="ja-JP" sz="1000" dirty="0"/>
              <a:t>※</a:t>
            </a:r>
            <a:r>
              <a:rPr kumimoji="1" lang="ja-JP" altLang="en-US" sz="1000" dirty="0"/>
              <a:t>郵送（簡易書留など配達記録が残るもの）にしてください。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1916794" y="5694489"/>
            <a:ext cx="12477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solidFill>
                  <a:srgbClr val="FF0000"/>
                </a:solidFill>
              </a:rPr>
              <a:t>入札書在中</a:t>
            </a:r>
            <a:endParaRPr kumimoji="1" lang="en-US" altLang="ja-JP" sz="1600" dirty="0">
              <a:solidFill>
                <a:srgbClr val="FF0000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3844274" y="3313617"/>
            <a:ext cx="669414" cy="188595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050" dirty="0"/>
              <a:t>差出人</a:t>
            </a:r>
            <a:endParaRPr kumimoji="1" lang="en-US" altLang="ja-JP" sz="1050" dirty="0"/>
          </a:p>
          <a:p>
            <a:r>
              <a:rPr kumimoji="1" lang="ja-JP" altLang="en-US" sz="1050" dirty="0"/>
              <a:t>所在地</a:t>
            </a:r>
            <a:endParaRPr kumimoji="1" lang="en-US" altLang="ja-JP" sz="1050" dirty="0"/>
          </a:p>
          <a:p>
            <a:r>
              <a:rPr kumimoji="1" lang="ja-JP" altLang="en-US" sz="1050" dirty="0"/>
              <a:t>会社名（代表者）</a:t>
            </a: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2167620" y="2488093"/>
            <a:ext cx="996948" cy="261610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100" dirty="0"/>
              <a:t>709-3717</a:t>
            </a:r>
          </a:p>
        </p:txBody>
      </p:sp>
    </p:spTree>
    <p:extLst>
      <p:ext uri="{BB962C8B-B14F-4D97-AF65-F5344CB8AC3E}">
        <p14:creationId xmlns:p14="http://schemas.microsoft.com/office/powerpoint/2010/main" val="34410536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</TotalTime>
  <Words>118</Words>
  <Application>Microsoft Office PowerPoint</Application>
  <PresentationFormat>A4 210 x 297 mm</PresentationFormat>
  <Paragraphs>20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草地　博幸</dc:creator>
  <cp:lastModifiedBy>重松　聡</cp:lastModifiedBy>
  <cp:revision>14</cp:revision>
  <dcterms:created xsi:type="dcterms:W3CDTF">2022-09-05T02:55:56Z</dcterms:created>
  <dcterms:modified xsi:type="dcterms:W3CDTF">2025-06-12T01:13:21Z</dcterms:modified>
</cp:coreProperties>
</file>